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sldIdLst>
    <p:sldId id="256" r:id="rId2"/>
    <p:sldId id="272" r:id="rId3"/>
    <p:sldId id="278" r:id="rId4"/>
    <p:sldId id="279" r:id="rId5"/>
    <p:sldId id="274" r:id="rId6"/>
    <p:sldId id="273" r:id="rId7"/>
    <p:sldId id="275" r:id="rId8"/>
    <p:sldId id="280" r:id="rId9"/>
    <p:sldId id="277" r:id="rId10"/>
    <p:sldId id="276" r:id="rId11"/>
    <p:sldId id="282" r:id="rId12"/>
    <p:sldId id="281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1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0337270341207348"/>
          <c:y val="0.19486111111111112"/>
          <c:w val="0.8966272965879265"/>
          <c:h val="0.72088764946048411"/>
        </c:manualLayout>
      </c:layout>
      <c:lineChart>
        <c:grouping val="standard"/>
        <c:varyColors val="0"/>
        <c:ser>
          <c:idx val="0"/>
          <c:order val="0"/>
          <c:tx>
            <c:strRef>
              <c:f>Arkusz1!$B$22</c:f>
              <c:strCache>
                <c:ptCount val="1"/>
                <c:pt idx="0">
                  <c:v>Efektywność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Arkusz1!$C$22:$F$22</c:f>
              <c:numCache>
                <c:formatCode>General</c:formatCode>
                <c:ptCount val="4"/>
                <c:pt idx="0">
                  <c:v>0.2</c:v>
                </c:pt>
                <c:pt idx="1">
                  <c:v>0.35</c:v>
                </c:pt>
                <c:pt idx="2">
                  <c:v>0.6</c:v>
                </c:pt>
                <c:pt idx="3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30-4581-B86B-4F30150D179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99110799"/>
        <c:axId val="899111631"/>
      </c:lineChart>
      <c:catAx>
        <c:axId val="899110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99111631"/>
        <c:crosses val="autoZero"/>
        <c:auto val="1"/>
        <c:lblAlgn val="ctr"/>
        <c:lblOffset val="100"/>
        <c:noMultiLvlLbl val="0"/>
      </c:catAx>
      <c:valAx>
        <c:axId val="89911163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99110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7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91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85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6871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35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26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20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6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2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1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9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4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62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9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1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0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79297" y="914545"/>
            <a:ext cx="8791575" cy="2387600"/>
          </a:xfrm>
        </p:spPr>
        <p:txBody>
          <a:bodyPr/>
          <a:lstStyle/>
          <a:p>
            <a:r>
              <a:rPr lang="pl-PL" dirty="0" smtClean="0"/>
              <a:t>Implementacja sieci neuronowej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404946" y="5215468"/>
            <a:ext cx="6400800" cy="1947333"/>
          </a:xfrm>
        </p:spPr>
        <p:txBody>
          <a:bodyPr/>
          <a:lstStyle/>
          <a:p>
            <a:r>
              <a:rPr lang="pl-PL" dirty="0" smtClean="0"/>
              <a:t>Edyta </a:t>
            </a:r>
            <a:r>
              <a:rPr lang="pl-PL" dirty="0" err="1" smtClean="0"/>
              <a:t>Haręza</a:t>
            </a:r>
            <a:endParaRPr lang="pl-PL" dirty="0" smtClean="0"/>
          </a:p>
          <a:p>
            <a:r>
              <a:rPr lang="pl-PL" dirty="0" smtClean="0"/>
              <a:t>Magdalena Kaleta</a:t>
            </a:r>
          </a:p>
        </p:txBody>
      </p:sp>
    </p:spTree>
    <p:extLst>
      <p:ext uri="{BB962C8B-B14F-4D97-AF65-F5344CB8AC3E}">
        <p14:creationId xmlns:p14="http://schemas.microsoft.com/office/powerpoint/2010/main" val="145256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1281113" y="148618"/>
            <a:ext cx="9905998" cy="1478570"/>
          </a:xfrm>
        </p:spPr>
        <p:txBody>
          <a:bodyPr/>
          <a:lstStyle/>
          <a:p>
            <a:r>
              <a:rPr lang="pl-PL" dirty="0" smtClean="0"/>
              <a:t>Algorytm propagacji wstecznej 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27112" y="1397000"/>
            <a:ext cx="10796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P</a:t>
            </a:r>
            <a:r>
              <a:rPr lang="pl-PL" sz="2400" dirty="0" smtClean="0"/>
              <a:t>odstawowy </a:t>
            </a:r>
            <a:r>
              <a:rPr lang="pl-PL" sz="2400" dirty="0"/>
              <a:t>algorytm uczenia  sieci neuronowych. </a:t>
            </a:r>
            <a:endParaRPr lang="pl-PL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Podaje </a:t>
            </a:r>
            <a:r>
              <a:rPr lang="pl-PL" sz="2400" dirty="0"/>
              <a:t>on przepis na zmianę wag dowolnych połączeń elementów przetwarzających rozmieszczonych w sąsiednich warstwach sieci. </a:t>
            </a:r>
            <a:endParaRPr lang="pl-PL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Oparty </a:t>
            </a:r>
            <a:r>
              <a:rPr lang="pl-PL" sz="2400" dirty="0"/>
              <a:t>jest on na minimalizacji sumy kwadratów błędów (lub innej funkcji błędu) uczenia z wykorzystaniem optymalizacyjnej metody największego spadku. </a:t>
            </a:r>
            <a:endParaRPr lang="pl-PL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Jeden z </a:t>
            </a:r>
            <a:r>
              <a:rPr lang="pl-PL" sz="2400" dirty="0"/>
              <a:t>najskuteczniejszych algorytmów uczenia sieci.</a:t>
            </a:r>
          </a:p>
        </p:txBody>
      </p:sp>
      <p:pic>
        <p:nvPicPr>
          <p:cNvPr id="5126" name="Picture 6" descr="http://galaxy.agh.edu.pl/~vlsi/AI/backp_t/backprop_files/img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3980568"/>
            <a:ext cx="52673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04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67485"/>
              </p:ext>
            </p:extLst>
          </p:nvPr>
        </p:nvGraphicFramePr>
        <p:xfrm>
          <a:off x="2641600" y="800100"/>
          <a:ext cx="6502400" cy="530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71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3626" y="901701"/>
            <a:ext cx="5791887" cy="46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003464" y="2480569"/>
            <a:ext cx="9905998" cy="1478570"/>
          </a:xfrm>
        </p:spPr>
        <p:txBody>
          <a:bodyPr/>
          <a:lstStyle/>
          <a:p>
            <a:r>
              <a:rPr lang="pl-PL" dirty="0" smtClean="0"/>
              <a:t>Dziękujemy za uwagę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4267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275618"/>
            <a:ext cx="9905998" cy="1478570"/>
          </a:xfrm>
        </p:spPr>
        <p:txBody>
          <a:bodyPr/>
          <a:lstStyle/>
          <a:p>
            <a:r>
              <a:rPr lang="pl-PL" dirty="0" smtClean="0"/>
              <a:t>Założenia 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500188"/>
            <a:ext cx="5741987" cy="4684712"/>
          </a:xfrm>
        </p:spPr>
        <p:txBody>
          <a:bodyPr>
            <a:normAutofit/>
          </a:bodyPr>
          <a:lstStyle/>
          <a:p>
            <a:r>
              <a:rPr lang="pl-PL" dirty="0"/>
              <a:t>Sieć ma za zadanie rozróżniać trzy wybrane gatunki </a:t>
            </a:r>
            <a:r>
              <a:rPr lang="pl-PL" dirty="0" smtClean="0"/>
              <a:t>kwiatów</a:t>
            </a:r>
          </a:p>
          <a:p>
            <a:r>
              <a:rPr lang="pl-PL" dirty="0"/>
              <a:t>Dane będą reprezentowane przez wektory danych np. (4.7, 3.2, 1.3, 0.2, 0, 0, 1), gdzie pierwsze cztery liczby oznaczają wartości wejściowe, a pozostałe trzy wartości wyjściowe</a:t>
            </a:r>
            <a:r>
              <a:rPr lang="pl-PL" dirty="0" smtClean="0"/>
              <a:t>.</a:t>
            </a:r>
          </a:p>
          <a:p>
            <a:r>
              <a:rPr lang="pl-PL" dirty="0"/>
              <a:t>Planowane użycie wektorów danych w projekcie szacowane na ok. 150 - 200.</a:t>
            </a:r>
            <a:endParaRPr lang="pl-PL" dirty="0" smtClean="0"/>
          </a:p>
          <a:p>
            <a:endParaRPr lang="pl-PL" dirty="0"/>
          </a:p>
        </p:txBody>
      </p:sp>
      <p:pic>
        <p:nvPicPr>
          <p:cNvPr id="1026" name="Picture 2" descr="Znalezione obrazy dla zapytania sieć neuronow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4" y="1651000"/>
            <a:ext cx="3933825" cy="32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6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Sieć neuronowa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23924" y="1754187"/>
            <a:ext cx="5730876" cy="4062414"/>
          </a:xfrm>
        </p:spPr>
        <p:txBody>
          <a:bodyPr/>
          <a:lstStyle/>
          <a:p>
            <a:r>
              <a:rPr lang="pl-PL" b="1" dirty="0"/>
              <a:t>Sieć neuronowa</a:t>
            </a:r>
            <a:r>
              <a:rPr lang="pl-PL" dirty="0"/>
              <a:t> (sztuczna </a:t>
            </a:r>
            <a:r>
              <a:rPr lang="pl-PL" b="1" dirty="0"/>
              <a:t>sieć neuronowa</a:t>
            </a:r>
            <a:r>
              <a:rPr lang="pl-PL" dirty="0"/>
              <a:t>) – ogólna nazwa struktur matematycznych i ich programowych lub sprzętowych modeli, realizujących obliczenia lub przetwarzanie sygnałów poprzez rzędy elementów, zwanych sztucznymi neuronami, wykonujących pewną podstawową operację na swoim wejściu.</a:t>
            </a:r>
          </a:p>
        </p:txBody>
      </p:sp>
      <p:pic>
        <p:nvPicPr>
          <p:cNvPr id="7170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9" y="1130301"/>
            <a:ext cx="4533898" cy="453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0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15980" y="351818"/>
            <a:ext cx="9905998" cy="1478570"/>
          </a:xfrm>
        </p:spPr>
        <p:txBody>
          <a:bodyPr/>
          <a:lstStyle/>
          <a:p>
            <a:r>
              <a:rPr lang="pl-PL" dirty="0" smtClean="0"/>
              <a:t>Implementacja</a:t>
            </a:r>
            <a:endParaRPr lang="pl-PL" dirty="0"/>
          </a:p>
        </p:txBody>
      </p:sp>
      <p:pic>
        <p:nvPicPr>
          <p:cNvPr id="8194" name="Picture 2" descr="https://venturebeat.com/wp-content/uploads/2015/06/visual_studio_purple.png?fit=930%2C462&amp;strip=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394" y="1005291"/>
            <a:ext cx="7453313" cy="370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satyamitsolution.com/img/ico/C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511" y="2958407"/>
            <a:ext cx="2261379" cy="226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1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275618"/>
            <a:ext cx="9905998" cy="1478570"/>
          </a:xfrm>
        </p:spPr>
        <p:txBody>
          <a:bodyPr/>
          <a:lstStyle/>
          <a:p>
            <a:r>
              <a:rPr lang="pl-PL" dirty="0" smtClean="0"/>
              <a:t>Dane wejściowe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754188"/>
            <a:ext cx="4179888" cy="3541714"/>
          </a:xfrm>
        </p:spPr>
        <p:txBody>
          <a:bodyPr/>
          <a:lstStyle/>
          <a:p>
            <a:r>
              <a:rPr lang="pl-PL" dirty="0" smtClean="0"/>
              <a:t>Długość kielicha kwiatu </a:t>
            </a:r>
          </a:p>
          <a:p>
            <a:r>
              <a:rPr lang="pl-PL" dirty="0" smtClean="0"/>
              <a:t>Szerokość kielicha</a:t>
            </a:r>
          </a:p>
          <a:p>
            <a:r>
              <a:rPr lang="pl-PL" dirty="0" smtClean="0"/>
              <a:t>Długość płatka</a:t>
            </a:r>
          </a:p>
          <a:p>
            <a:r>
              <a:rPr lang="pl-PL" dirty="0" smtClean="0"/>
              <a:t>Szerokość płatka</a:t>
            </a:r>
            <a:endParaRPr lang="pl-PL" dirty="0"/>
          </a:p>
        </p:txBody>
      </p:sp>
      <p:sp>
        <p:nvSpPr>
          <p:cNvPr id="4" name="AutoShape 2" descr="Znalezione obrazy dla zapytania iris setosa iris virginica and iris versicol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 descr="Znalezione obrazy dla zapytania iris setosa iris virginica and iris versicolo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130447"/>
            <a:ext cx="3343792" cy="35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5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174018"/>
            <a:ext cx="9905998" cy="1478570"/>
          </a:xfrm>
        </p:spPr>
        <p:txBody>
          <a:bodyPr/>
          <a:lstStyle/>
          <a:p>
            <a:r>
              <a:rPr lang="pl-PL" dirty="0" smtClean="0"/>
              <a:t>Problem irysów</a:t>
            </a:r>
            <a:endParaRPr lang="pl-PL" dirty="0"/>
          </a:p>
        </p:txBody>
      </p:sp>
      <p:pic>
        <p:nvPicPr>
          <p:cNvPr id="2050" name="Picture 2" descr="https://s3.amazonaws.com/assets.datacamp.com/blog_assets/iris-machine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511299"/>
            <a:ext cx="9527560" cy="356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27137" y="161318"/>
            <a:ext cx="9905998" cy="1478570"/>
          </a:xfrm>
        </p:spPr>
        <p:txBody>
          <a:bodyPr/>
          <a:lstStyle/>
          <a:p>
            <a:r>
              <a:rPr lang="pl-PL" dirty="0" smtClean="0"/>
              <a:t>Projekt sieci neuronowej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36649" y="1654176"/>
            <a:ext cx="5043487" cy="3795714"/>
          </a:xfrm>
        </p:spPr>
        <p:txBody>
          <a:bodyPr/>
          <a:lstStyle/>
          <a:p>
            <a:r>
              <a:rPr lang="pl-PL" dirty="0"/>
              <a:t> </a:t>
            </a:r>
            <a:r>
              <a:rPr lang="pl-PL" dirty="0" smtClean="0"/>
              <a:t>4 neurony w </a:t>
            </a:r>
            <a:r>
              <a:rPr lang="pl-PL" dirty="0" err="1" smtClean="0"/>
              <a:t>wartwie</a:t>
            </a:r>
            <a:r>
              <a:rPr lang="pl-PL" dirty="0" smtClean="0"/>
              <a:t> wejściowej (</a:t>
            </a:r>
            <a:r>
              <a:rPr lang="pl-PL" dirty="0" err="1" smtClean="0"/>
              <a:t>input</a:t>
            </a:r>
            <a:r>
              <a:rPr lang="pl-PL" dirty="0" smtClean="0"/>
              <a:t> </a:t>
            </a:r>
            <a:r>
              <a:rPr lang="pl-PL" dirty="0" err="1" smtClean="0"/>
              <a:t>layer</a:t>
            </a:r>
            <a:r>
              <a:rPr lang="pl-PL" dirty="0" smtClean="0"/>
              <a:t>)</a:t>
            </a:r>
          </a:p>
          <a:p>
            <a:r>
              <a:rPr lang="pl-PL" dirty="0" smtClean="0"/>
              <a:t> 7 neuronów w warstwie ukrytej (</a:t>
            </a:r>
            <a:r>
              <a:rPr lang="pl-PL" dirty="0" err="1" smtClean="0"/>
              <a:t>hidden</a:t>
            </a:r>
            <a:r>
              <a:rPr lang="pl-PL" dirty="0" smtClean="0"/>
              <a:t> </a:t>
            </a:r>
            <a:r>
              <a:rPr lang="pl-PL" dirty="0" err="1" smtClean="0"/>
              <a:t>layer</a:t>
            </a:r>
            <a:r>
              <a:rPr lang="pl-PL" dirty="0" smtClean="0"/>
              <a:t>)</a:t>
            </a:r>
          </a:p>
          <a:p>
            <a:r>
              <a:rPr lang="pl-PL" dirty="0"/>
              <a:t> </a:t>
            </a:r>
            <a:r>
              <a:rPr lang="pl-PL" dirty="0" smtClean="0"/>
              <a:t>3 neurony w </a:t>
            </a:r>
            <a:r>
              <a:rPr lang="pl-PL" dirty="0" err="1" smtClean="0"/>
              <a:t>wartswie</a:t>
            </a:r>
            <a:r>
              <a:rPr lang="pl-PL" dirty="0" smtClean="0"/>
              <a:t> wyjściowej (</a:t>
            </a:r>
            <a:r>
              <a:rPr lang="pl-PL" dirty="0" err="1" smtClean="0"/>
              <a:t>output</a:t>
            </a:r>
            <a:r>
              <a:rPr lang="pl-PL" dirty="0" smtClean="0"/>
              <a:t> </a:t>
            </a:r>
            <a:r>
              <a:rPr lang="pl-PL" dirty="0" err="1" smtClean="0"/>
              <a:t>layer</a:t>
            </a:r>
            <a:r>
              <a:rPr lang="pl-PL" dirty="0" smtClean="0"/>
              <a:t>)</a:t>
            </a:r>
            <a:endParaRPr lang="pl-PL" dirty="0"/>
          </a:p>
        </p:txBody>
      </p:sp>
      <p:pic>
        <p:nvPicPr>
          <p:cNvPr id="4098" name="Picture 2" descr="Znalezione obrazy dla zapytania neural network 7 hid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1779588"/>
            <a:ext cx="48672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2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99602" y="302634"/>
            <a:ext cx="9905998" cy="1478570"/>
          </a:xfrm>
        </p:spPr>
        <p:txBody>
          <a:bodyPr/>
          <a:lstStyle/>
          <a:p>
            <a:r>
              <a:rPr lang="pl-PL" dirty="0" smtClean="0"/>
              <a:t>Przygotowanie danych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24786" y="1975168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80% danych służy naszej sieci neuronowej do nauki, a pozostałe 20% do testowania.</a:t>
            </a:r>
            <a:endParaRPr lang="pl-PL" dirty="0"/>
          </a:p>
        </p:txBody>
      </p:sp>
      <p:pic>
        <p:nvPicPr>
          <p:cNvPr id="9218" name="Picture 2" descr="Znalezione obrazy dla zapytania neuron wall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916" y="3536127"/>
            <a:ext cx="4552805" cy="25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Znalezione obrazy dla zapytania 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06" y="302634"/>
            <a:ext cx="3132127" cy="143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2" y="186718"/>
            <a:ext cx="9905998" cy="1478570"/>
          </a:xfrm>
        </p:spPr>
        <p:txBody>
          <a:bodyPr/>
          <a:lstStyle/>
          <a:p>
            <a:r>
              <a:rPr lang="pl-PL" dirty="0" smtClean="0"/>
              <a:t>Normalizacja danych</a:t>
            </a:r>
            <a:endParaRPr lang="pl-PL" dirty="0"/>
          </a:p>
        </p:txBody>
      </p:sp>
      <p:pic>
        <p:nvPicPr>
          <p:cNvPr id="6150" name="Picture 6" descr="Znalezione obrazy dla zapytania normalization formu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1465261"/>
            <a:ext cx="6105525" cy="484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0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Obwód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bwó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wó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Obwód</Template>
  <TotalTime>557</TotalTime>
  <Words>150</Words>
  <Application>Microsoft Office PowerPoint</Application>
  <PresentationFormat>Panoramiczny</PresentationFormat>
  <Paragraphs>30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Arial</vt:lpstr>
      <vt:lpstr>Trebuchet MS</vt:lpstr>
      <vt:lpstr>Tw Cen MT</vt:lpstr>
      <vt:lpstr>Wingdings</vt:lpstr>
      <vt:lpstr>Obwód</vt:lpstr>
      <vt:lpstr>Implementacja sieci neuronowej</vt:lpstr>
      <vt:lpstr>Założenia </vt:lpstr>
      <vt:lpstr>Sieć neuronowa</vt:lpstr>
      <vt:lpstr>Implementacja</vt:lpstr>
      <vt:lpstr>Dane wejściowe</vt:lpstr>
      <vt:lpstr>Problem irysów</vt:lpstr>
      <vt:lpstr>Projekt sieci neuronowej</vt:lpstr>
      <vt:lpstr>Przygotowanie danych</vt:lpstr>
      <vt:lpstr>Normalizacja danych</vt:lpstr>
      <vt:lpstr>Algorytm propagacji wstecznej </vt:lpstr>
      <vt:lpstr>Prezentacja programu PowerPoint</vt:lpstr>
      <vt:lpstr>Prezentacja programu PowerPoint</vt:lpstr>
      <vt:lpstr>Dziękujemy za uwagę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POLIMORFIZM</dc:title>
  <dc:creator>Megane</dc:creator>
  <cp:lastModifiedBy>Megane</cp:lastModifiedBy>
  <cp:revision>23</cp:revision>
  <dcterms:created xsi:type="dcterms:W3CDTF">2016-02-27T17:32:49Z</dcterms:created>
  <dcterms:modified xsi:type="dcterms:W3CDTF">2017-05-24T09:07:43Z</dcterms:modified>
</cp:coreProperties>
</file>